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  <a:srgbClr val="52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11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608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35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15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83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50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150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01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51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68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11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9715E-AC1A-478B-83CF-501F5C867307}" type="datetimeFigureOut">
              <a:rPr lang="pt-BR" smtClean="0"/>
              <a:t>13/09/2019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BF5BC-C614-49C8-98D8-EE023ABD1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microsoft.com/office/2007/relationships/hdphoto" Target="../media/hdphoto2.wdp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858462" y="1226370"/>
            <a:ext cx="6783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375904" y="2733210"/>
            <a:ext cx="47200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 smtClean="0">
                <a:solidFill>
                  <a:schemeClr val="bg1"/>
                </a:solidFill>
              </a:rPr>
              <a:t>NOME AUTOR , INSTITUIÇÃO</a:t>
            </a:r>
          </a:p>
          <a:p>
            <a:pPr algn="r"/>
            <a:r>
              <a:rPr lang="pt-BR" sz="1600" dirty="0">
                <a:solidFill>
                  <a:schemeClr val="bg1"/>
                </a:solidFill>
              </a:rPr>
              <a:t>NOME AUTOR , INSTITUIÇÃO</a:t>
            </a:r>
          </a:p>
          <a:p>
            <a:pPr algn="r"/>
            <a:endParaRPr lang="pt-BR" sz="1600" dirty="0" smtClean="0">
              <a:solidFill>
                <a:schemeClr val="bg1"/>
              </a:solidFill>
            </a:endParaRPr>
          </a:p>
          <a:p>
            <a:pPr algn="r"/>
            <a:r>
              <a:rPr lang="pt-BR" sz="1600" dirty="0" smtClean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061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68385" y="2400300"/>
            <a:ext cx="37147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016" marR="272679" algn="just">
              <a:lnSpc>
                <a:spcPct val="120000"/>
              </a:lnSpc>
              <a:spcBef>
                <a:spcPts val="1024"/>
              </a:spcBef>
            </a:pP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Cipsum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autemqu</a:t>
            </a:r>
            <a:r>
              <a:rPr lang="pt-BR" spc="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asimporem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isimusame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cullaut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sitasit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modipsae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illaut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doluptusdam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quidus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sequia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volenimilita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 </a:t>
            </a:r>
            <a:r>
              <a:rPr lang="pt-BR" spc="-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officipsa</a:t>
            </a:r>
            <a:r>
              <a:rPr lang="pt-BR" spc="-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volo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eiciand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igenis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cullatio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voluptati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volupti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umenectium</a:t>
            </a:r>
            <a:r>
              <a:rPr lang="pt-BR" spc="-79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nonserumid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maximos</a:t>
            </a:r>
            <a:r>
              <a:rPr lang="pt-BR" spc="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sequis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coreius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/>
          </a:p>
        </p:txBody>
      </p:sp>
      <p:sp>
        <p:nvSpPr>
          <p:cNvPr id="5" name="object 22"/>
          <p:cNvSpPr/>
          <p:nvPr/>
        </p:nvSpPr>
        <p:spPr>
          <a:xfrm>
            <a:off x="5892709" y="1857376"/>
            <a:ext cx="4533188" cy="4044970"/>
          </a:xfrm>
          <a:custGeom>
            <a:avLst/>
            <a:gdLst/>
            <a:ahLst/>
            <a:cxnLst/>
            <a:rect l="l" t="t" r="r" b="b"/>
            <a:pathLst>
              <a:path w="3655695" h="2437129">
                <a:moveTo>
                  <a:pt x="0" y="2436862"/>
                </a:moveTo>
                <a:lnTo>
                  <a:pt x="3655290" y="2436862"/>
                </a:lnTo>
                <a:lnTo>
                  <a:pt x="3655290" y="0"/>
                </a:lnTo>
                <a:lnTo>
                  <a:pt x="0" y="0"/>
                </a:lnTo>
                <a:lnTo>
                  <a:pt x="0" y="243686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6" name="CaixaDeTexto 5"/>
          <p:cNvSpPr txBox="1"/>
          <p:nvPr/>
        </p:nvSpPr>
        <p:spPr>
          <a:xfrm>
            <a:off x="4143375" y="371475"/>
            <a:ext cx="4352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INTRODUÇÃO</a:t>
            </a:r>
            <a:endParaRPr lang="pt-BR" sz="32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6059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00409" y="2576138"/>
            <a:ext cx="3921949" cy="3340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0766" marR="272679" indent="-285750" algn="just">
              <a:lnSpc>
                <a:spcPct val="120000"/>
              </a:lnSpc>
              <a:spcBef>
                <a:spcPts val="1024"/>
              </a:spcBef>
              <a:buFont typeface="Arial" panose="020B0604020202020204" pitchFamily="34" charset="0"/>
              <a:buChar char="•"/>
            </a:pP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Cipsum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autemqu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asimporem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isimusame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cullaut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sitasit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modipsae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pc="10" dirty="0" smtClean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0766" marR="272679" indent="-285750" algn="just">
              <a:lnSpc>
                <a:spcPct val="120000"/>
              </a:lnSpc>
              <a:spcBef>
                <a:spcPts val="1024"/>
              </a:spcBef>
              <a:buFont typeface="Arial" panose="020B0604020202020204" pitchFamily="34" charset="0"/>
              <a:buChar char="•"/>
            </a:pPr>
            <a:r>
              <a:rPr lang="pt-BR" spc="2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illaut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doluptusdam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quidus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sequia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volenimilita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 </a:t>
            </a:r>
            <a:r>
              <a:rPr lang="pt-BR" spc="-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officipsa</a:t>
            </a:r>
            <a:r>
              <a:rPr lang="pt-BR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volo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10766" marR="272679" indent="-285750" algn="just">
              <a:lnSpc>
                <a:spcPct val="120000"/>
              </a:lnSpc>
              <a:spcBef>
                <a:spcPts val="1024"/>
              </a:spcBef>
              <a:buFont typeface="Arial" panose="020B0604020202020204" pitchFamily="34" charset="0"/>
              <a:buChar char="•"/>
            </a:pP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voluptati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umenectium</a:t>
            </a:r>
            <a:r>
              <a:rPr lang="pt-BR" spc="-79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nonserumid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maximos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sequis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/>
          </a:p>
        </p:txBody>
      </p:sp>
      <p:sp>
        <p:nvSpPr>
          <p:cNvPr id="3" name="object 26"/>
          <p:cNvSpPr/>
          <p:nvPr/>
        </p:nvSpPr>
        <p:spPr>
          <a:xfrm>
            <a:off x="5450909" y="2181225"/>
            <a:ext cx="2703233" cy="3810000"/>
          </a:xfrm>
          <a:custGeom>
            <a:avLst/>
            <a:gdLst/>
            <a:ahLst/>
            <a:cxnLst/>
            <a:rect l="l" t="t" r="r" b="b"/>
            <a:pathLst>
              <a:path w="1782445" h="2673350">
                <a:moveTo>
                  <a:pt x="0" y="2672932"/>
                </a:moveTo>
                <a:lnTo>
                  <a:pt x="1781954" y="2672932"/>
                </a:lnTo>
                <a:lnTo>
                  <a:pt x="1781954" y="0"/>
                </a:lnTo>
                <a:lnTo>
                  <a:pt x="0" y="0"/>
                </a:lnTo>
                <a:lnTo>
                  <a:pt x="0" y="267293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4" name="object 27"/>
          <p:cNvSpPr/>
          <p:nvPr/>
        </p:nvSpPr>
        <p:spPr>
          <a:xfrm>
            <a:off x="8482693" y="2181225"/>
            <a:ext cx="2667000" cy="3810000"/>
          </a:xfrm>
          <a:custGeom>
            <a:avLst/>
            <a:gdLst/>
            <a:ahLst/>
            <a:cxnLst/>
            <a:rect l="l" t="t" r="r" b="b"/>
            <a:pathLst>
              <a:path w="1782445" h="2673350">
                <a:moveTo>
                  <a:pt x="0" y="2672932"/>
                </a:moveTo>
                <a:lnTo>
                  <a:pt x="1781954" y="2672932"/>
                </a:lnTo>
                <a:lnTo>
                  <a:pt x="1781954" y="0"/>
                </a:lnTo>
                <a:lnTo>
                  <a:pt x="0" y="0"/>
                </a:lnTo>
                <a:lnTo>
                  <a:pt x="0" y="267293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5" name="Retângulo 4"/>
          <p:cNvSpPr/>
          <p:nvPr/>
        </p:nvSpPr>
        <p:spPr>
          <a:xfrm>
            <a:off x="4528592" y="377309"/>
            <a:ext cx="2369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OBJETIVOS</a:t>
            </a:r>
            <a:endParaRPr lang="pt-BR" sz="32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59656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12027" y="2171672"/>
            <a:ext cx="3848100" cy="400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0766" marR="272679" indent="-285750" algn="just">
              <a:lnSpc>
                <a:spcPct val="120000"/>
              </a:lnSpc>
              <a:spcBef>
                <a:spcPts val="1024"/>
              </a:spcBef>
              <a:buFont typeface="Arial" panose="020B0604020202020204" pitchFamily="34" charset="0"/>
              <a:buChar char="•"/>
            </a:pP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Cipsum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autemqu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asimporem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isimusame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cullaut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sitasit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modipsae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10766" marR="272679" indent="-285750" algn="just">
              <a:lnSpc>
                <a:spcPct val="120000"/>
              </a:lnSpc>
              <a:spcBef>
                <a:spcPts val="1024"/>
              </a:spcBef>
              <a:buFont typeface="Arial" panose="020B0604020202020204" pitchFamily="34" charset="0"/>
              <a:buChar char="•"/>
            </a:pP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illaut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doluptusdam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quidus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sequia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volenimilita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 </a:t>
            </a:r>
            <a:r>
              <a:rPr lang="pt-BR" spc="-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officipsa</a:t>
            </a:r>
            <a:r>
              <a:rPr lang="pt-BR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volo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solos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maximos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pc="1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0766" marR="272679" indent="-285750" algn="just">
              <a:lnSpc>
                <a:spcPct val="120000"/>
              </a:lnSpc>
              <a:spcBef>
                <a:spcPts val="1024"/>
              </a:spcBef>
              <a:buFont typeface="Arial" panose="020B0604020202020204" pitchFamily="34" charset="0"/>
              <a:buChar char="•"/>
            </a:pP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voluptati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umenectium</a:t>
            </a:r>
            <a:r>
              <a:rPr lang="pt-BR" spc="-79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nonserumid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maximos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sequis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/>
          </a:p>
        </p:txBody>
      </p:sp>
      <p:sp>
        <p:nvSpPr>
          <p:cNvPr id="3" name="object 6"/>
          <p:cNvSpPr/>
          <p:nvPr/>
        </p:nvSpPr>
        <p:spPr>
          <a:xfrm>
            <a:off x="5811004" y="1798362"/>
            <a:ext cx="2202543" cy="2013399"/>
          </a:xfrm>
          <a:custGeom>
            <a:avLst/>
            <a:gdLst/>
            <a:ahLst/>
            <a:cxnLst/>
            <a:rect l="l" t="t" r="r" b="b"/>
            <a:pathLst>
              <a:path w="1782445" h="2673350">
                <a:moveTo>
                  <a:pt x="0" y="2672932"/>
                </a:moveTo>
                <a:lnTo>
                  <a:pt x="1781954" y="2672932"/>
                </a:lnTo>
                <a:lnTo>
                  <a:pt x="1781954" y="0"/>
                </a:lnTo>
                <a:lnTo>
                  <a:pt x="0" y="0"/>
                </a:lnTo>
                <a:lnTo>
                  <a:pt x="0" y="267293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4" name="object 7"/>
          <p:cNvSpPr/>
          <p:nvPr/>
        </p:nvSpPr>
        <p:spPr>
          <a:xfrm>
            <a:off x="8321549" y="1798362"/>
            <a:ext cx="2215667" cy="2013399"/>
          </a:xfrm>
          <a:custGeom>
            <a:avLst/>
            <a:gdLst/>
            <a:ahLst/>
            <a:cxnLst/>
            <a:rect l="l" t="t" r="r" b="b"/>
            <a:pathLst>
              <a:path w="1782445" h="2673350">
                <a:moveTo>
                  <a:pt x="0" y="2672932"/>
                </a:moveTo>
                <a:lnTo>
                  <a:pt x="1781954" y="2672932"/>
                </a:lnTo>
                <a:lnTo>
                  <a:pt x="1781954" y="0"/>
                </a:lnTo>
                <a:lnTo>
                  <a:pt x="0" y="0"/>
                </a:lnTo>
                <a:lnTo>
                  <a:pt x="0" y="267293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5" name="object 8"/>
          <p:cNvSpPr/>
          <p:nvPr/>
        </p:nvSpPr>
        <p:spPr>
          <a:xfrm>
            <a:off x="5784878" y="4081465"/>
            <a:ext cx="2202543" cy="2095406"/>
          </a:xfrm>
          <a:custGeom>
            <a:avLst/>
            <a:gdLst/>
            <a:ahLst/>
            <a:cxnLst/>
            <a:rect l="l" t="t" r="r" b="b"/>
            <a:pathLst>
              <a:path w="1782445" h="2673350">
                <a:moveTo>
                  <a:pt x="0" y="2672932"/>
                </a:moveTo>
                <a:lnTo>
                  <a:pt x="1781954" y="2672932"/>
                </a:lnTo>
                <a:lnTo>
                  <a:pt x="1781954" y="0"/>
                </a:lnTo>
                <a:lnTo>
                  <a:pt x="0" y="0"/>
                </a:lnTo>
                <a:lnTo>
                  <a:pt x="0" y="267293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6" name="object 9"/>
          <p:cNvSpPr/>
          <p:nvPr/>
        </p:nvSpPr>
        <p:spPr>
          <a:xfrm>
            <a:off x="8321548" y="4081465"/>
            <a:ext cx="2215667" cy="2095406"/>
          </a:xfrm>
          <a:custGeom>
            <a:avLst/>
            <a:gdLst/>
            <a:ahLst/>
            <a:cxnLst/>
            <a:rect l="l" t="t" r="r" b="b"/>
            <a:pathLst>
              <a:path w="1782445" h="2673350">
                <a:moveTo>
                  <a:pt x="0" y="2672932"/>
                </a:moveTo>
                <a:lnTo>
                  <a:pt x="1781954" y="2672932"/>
                </a:lnTo>
                <a:lnTo>
                  <a:pt x="1781954" y="0"/>
                </a:lnTo>
                <a:lnTo>
                  <a:pt x="0" y="0"/>
                </a:lnTo>
                <a:lnTo>
                  <a:pt x="0" y="267293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7" name="Retângulo 6"/>
          <p:cNvSpPr/>
          <p:nvPr/>
        </p:nvSpPr>
        <p:spPr>
          <a:xfrm>
            <a:off x="4573608" y="377309"/>
            <a:ext cx="2220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MÉTODOS</a:t>
            </a:r>
            <a:endParaRPr lang="pt-BR" sz="32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88884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16851" y="2499938"/>
            <a:ext cx="4019550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16" marR="272679" algn="just">
              <a:lnSpc>
                <a:spcPct val="120000"/>
              </a:lnSpc>
              <a:spcBef>
                <a:spcPts val="1024"/>
              </a:spcBef>
            </a:pP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Cipsum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autemqu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asimporem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isimusame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cullaut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sitasit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modipsae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illaut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doluptusdam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quidus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sequia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volenimilita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 </a:t>
            </a:r>
            <a:r>
              <a:rPr lang="pt-BR" spc="-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officipsa</a:t>
            </a:r>
            <a:r>
              <a:rPr lang="pt-BR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volo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eiciand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igenis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cullatio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voluptati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umenectium</a:t>
            </a:r>
            <a:r>
              <a:rPr lang="pt-BR" spc="-79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nonserumid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maximos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sequis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coreius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/>
          </a:p>
        </p:txBody>
      </p:sp>
      <p:sp>
        <p:nvSpPr>
          <p:cNvPr id="3" name="object 16"/>
          <p:cNvSpPr/>
          <p:nvPr/>
        </p:nvSpPr>
        <p:spPr>
          <a:xfrm>
            <a:off x="6499997" y="4041898"/>
            <a:ext cx="3096320" cy="2104570"/>
          </a:xfrm>
          <a:custGeom>
            <a:avLst/>
            <a:gdLst/>
            <a:ahLst/>
            <a:cxnLst/>
            <a:rect l="l" t="t" r="r" b="b"/>
            <a:pathLst>
              <a:path w="1782445" h="1188084">
                <a:moveTo>
                  <a:pt x="0" y="1187969"/>
                </a:moveTo>
                <a:lnTo>
                  <a:pt x="1781954" y="1187969"/>
                </a:lnTo>
                <a:lnTo>
                  <a:pt x="1781954" y="0"/>
                </a:lnTo>
                <a:lnTo>
                  <a:pt x="0" y="0"/>
                </a:lnTo>
                <a:lnTo>
                  <a:pt x="0" y="118796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4" name="object 17"/>
          <p:cNvSpPr/>
          <p:nvPr/>
        </p:nvSpPr>
        <p:spPr>
          <a:xfrm>
            <a:off x="6499997" y="1705885"/>
            <a:ext cx="3096320" cy="2104570"/>
          </a:xfrm>
          <a:custGeom>
            <a:avLst/>
            <a:gdLst/>
            <a:ahLst/>
            <a:cxnLst/>
            <a:rect l="l" t="t" r="r" b="b"/>
            <a:pathLst>
              <a:path w="1782445" h="1188084">
                <a:moveTo>
                  <a:pt x="0" y="1187969"/>
                </a:moveTo>
                <a:lnTo>
                  <a:pt x="1781954" y="1187969"/>
                </a:lnTo>
                <a:lnTo>
                  <a:pt x="1781954" y="0"/>
                </a:lnTo>
                <a:lnTo>
                  <a:pt x="0" y="0"/>
                </a:lnTo>
                <a:lnTo>
                  <a:pt x="0" y="118796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5" name="Retângulo 4"/>
          <p:cNvSpPr/>
          <p:nvPr/>
        </p:nvSpPr>
        <p:spPr>
          <a:xfrm>
            <a:off x="4207601" y="358259"/>
            <a:ext cx="28312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RESULTADOS</a:t>
            </a:r>
            <a:endParaRPr lang="pt-BR" sz="32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113867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876426" y="2423737"/>
            <a:ext cx="41529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16" marR="272679" algn="just">
              <a:lnSpc>
                <a:spcPct val="120000"/>
              </a:lnSpc>
              <a:spcBef>
                <a:spcPts val="1024"/>
              </a:spcBef>
            </a:pP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Cipsum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autemqu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asimporem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isimusame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cullaut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sitasit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modipsae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illaut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doluptusdam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quidus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sequia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volenimilita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 </a:t>
            </a:r>
            <a:r>
              <a:rPr lang="pt-BR" spc="-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officipsa</a:t>
            </a:r>
            <a:r>
              <a:rPr lang="pt-BR" spc="-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volo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eiciand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igenis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cullatio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voluptati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volupti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umenectium</a:t>
            </a:r>
            <a:r>
              <a:rPr lang="pt-BR" spc="-79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nonserumid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maximos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sequis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coreius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Solos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voltium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maximun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sequis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autem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igenis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illaut</a:t>
            </a:r>
            <a:r>
              <a:rPr lang="pt-BR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/>
          </a:p>
        </p:txBody>
      </p:sp>
      <p:sp>
        <p:nvSpPr>
          <p:cNvPr id="5" name="object 22"/>
          <p:cNvSpPr/>
          <p:nvPr/>
        </p:nvSpPr>
        <p:spPr>
          <a:xfrm>
            <a:off x="6515100" y="1638301"/>
            <a:ext cx="3505200" cy="4584950"/>
          </a:xfrm>
          <a:custGeom>
            <a:avLst/>
            <a:gdLst/>
            <a:ahLst/>
            <a:cxnLst/>
            <a:rect l="l" t="t" r="r" b="b"/>
            <a:pathLst>
              <a:path w="3655695" h="2437129">
                <a:moveTo>
                  <a:pt x="0" y="2436862"/>
                </a:moveTo>
                <a:lnTo>
                  <a:pt x="3655290" y="2436862"/>
                </a:lnTo>
                <a:lnTo>
                  <a:pt x="3655290" y="0"/>
                </a:lnTo>
                <a:lnTo>
                  <a:pt x="0" y="0"/>
                </a:lnTo>
                <a:lnTo>
                  <a:pt x="0" y="243686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6985"/>
          </a:p>
        </p:txBody>
      </p:sp>
      <p:sp>
        <p:nvSpPr>
          <p:cNvPr id="6" name="Retângulo 5"/>
          <p:cNvSpPr/>
          <p:nvPr/>
        </p:nvSpPr>
        <p:spPr>
          <a:xfrm>
            <a:off x="4422817" y="358259"/>
            <a:ext cx="2747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CONCLUSÃO</a:t>
            </a:r>
            <a:endParaRPr lang="pt-BR" sz="32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123310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990724" y="2285397"/>
            <a:ext cx="7953375" cy="4114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16" algn="just">
              <a:spcBef>
                <a:spcPts val="1487"/>
              </a:spcBef>
              <a:spcAft>
                <a:spcPts val="1000"/>
              </a:spcAft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WATZLAWICK, P.; BEAVIN, J. H.; KACKSON, D.D. 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Pragmática da comunicação humana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11. ed. São Paulo: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Cultrix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2000.</a:t>
            </a:r>
          </a:p>
          <a:p>
            <a:pPr marL="25016" algn="just">
              <a:spcBef>
                <a:spcPts val="1487"/>
              </a:spcBef>
              <a:spcAft>
                <a:spcPts val="1000"/>
              </a:spcAft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BAUMAN,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Zygmunt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Globalização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as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conseqüências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humanas. Rio de Janeiro: Jorge Zahar, 1999.</a:t>
            </a:r>
          </a:p>
          <a:p>
            <a:pPr marL="25016" algn="just">
              <a:spcBef>
                <a:spcPts val="1487"/>
              </a:spcBef>
              <a:spcAft>
                <a:spcPts val="1000"/>
              </a:spcAft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GOMES, A. C.; VECHI, C. A. 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Estática romântica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textos doutrinários comentados. São Paulo: Atlas, 1992.</a:t>
            </a:r>
          </a:p>
          <a:p>
            <a:pPr marL="25016" algn="just">
              <a:spcBef>
                <a:spcPts val="1487"/>
              </a:spcBef>
              <a:spcAft>
                <a:spcPts val="1000"/>
              </a:spcAft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GOMES, A. C.; VECHI, C. A. 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Estática romântica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: textos doutrinários comentados. Tradução: Maria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Antonia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Simões Nunes, Duílio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Colombini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 São Paulo: Atlas, 1992. 186 p.</a:t>
            </a:r>
            <a:endParaRPr lang="pt-BR" dirty="0">
              <a:solidFill>
                <a:srgbClr val="489A8C"/>
              </a:solidFill>
              <a:latin typeface="Arial" panose="020B0604020202020204" pitchFamily="34" charset="0"/>
              <a:ea typeface="Noto Sans" panose="020B0502040504020204" pitchFamily="34"/>
              <a:cs typeface="Arial" panose="020B0604020202020204" pitchFamily="34" charset="0"/>
            </a:endParaRPr>
          </a:p>
          <a:p>
            <a:pPr marL="25016" marR="10007" algn="just">
              <a:lnSpc>
                <a:spcPct val="101499"/>
              </a:lnSpc>
              <a:spcBef>
                <a:spcPts val="1024"/>
              </a:spcBef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514930" y="396359"/>
            <a:ext cx="29049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REFERÊNCIAS</a:t>
            </a:r>
            <a:endParaRPr lang="pt-BR" sz="32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96686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706" y="5958652"/>
            <a:ext cx="823882" cy="62069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413" y="6123495"/>
            <a:ext cx="1390004" cy="44208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249" y="6192592"/>
            <a:ext cx="1074393" cy="27624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474" y="6194096"/>
            <a:ext cx="1250509" cy="299972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bright="-10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873" y="6092903"/>
            <a:ext cx="1206572" cy="564048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13" y="5958652"/>
            <a:ext cx="728766" cy="66682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453" y="6008654"/>
            <a:ext cx="866917" cy="732545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314574" y="2781413"/>
            <a:ext cx="7534275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16" marR="272679" algn="just">
              <a:lnSpc>
                <a:spcPct val="120000"/>
              </a:lnSpc>
              <a:spcBef>
                <a:spcPts val="1024"/>
              </a:spcBef>
            </a:pP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Cipsum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2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autemqu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asimporem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isimusame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cullaut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sitasit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modipsae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pc="2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illaut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doluptusdam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quidus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pc="1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pt-BR" spc="1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sequia </a:t>
            </a:r>
            <a:r>
              <a:rPr lang="pt-BR" spc="10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volenimilita</a:t>
            </a:r>
            <a:r>
              <a:rPr lang="pt-BR" spc="1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19806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263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Noto Sans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Nicole Matos</dc:creator>
  <cp:lastModifiedBy>Nicole Matos</cp:lastModifiedBy>
  <cp:revision>10</cp:revision>
  <dcterms:created xsi:type="dcterms:W3CDTF">2019-08-21T17:45:43Z</dcterms:created>
  <dcterms:modified xsi:type="dcterms:W3CDTF">2019-09-13T17:28:46Z</dcterms:modified>
</cp:coreProperties>
</file>